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70" r:id="rId4"/>
    <p:sldId id="264" r:id="rId5"/>
    <p:sldId id="265" r:id="rId6"/>
    <p:sldId id="266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6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F426395B-B708-410E-A4CB-F785B86F0E28}"/>
    <pc:docChg chg="custSel addSld delSld modSld">
      <pc:chgData name="Baker, Kirk" userId="db297771-ee7e-47b9-ad4f-13b6498c1033" providerId="ADAL" clId="{F426395B-B708-410E-A4CB-F785B86F0E28}" dt="2025-03-13T14:10:57.471" v="882" actId="113"/>
      <pc:docMkLst>
        <pc:docMk/>
      </pc:docMkLst>
      <pc:sldChg chg="del">
        <pc:chgData name="Baker, Kirk" userId="db297771-ee7e-47b9-ad4f-13b6498c1033" providerId="ADAL" clId="{F426395B-B708-410E-A4CB-F785B86F0E28}" dt="2025-03-03T20:36:49.786" v="0" actId="47"/>
        <pc:sldMkLst>
          <pc:docMk/>
          <pc:sldMk cId="871357457" sldId="256"/>
        </pc:sldMkLst>
      </pc:sldChg>
      <pc:sldChg chg="del">
        <pc:chgData name="Baker, Kirk" userId="db297771-ee7e-47b9-ad4f-13b6498c1033" providerId="ADAL" clId="{F426395B-B708-410E-A4CB-F785B86F0E28}" dt="2025-03-03T20:36:50.171" v="1" actId="47"/>
        <pc:sldMkLst>
          <pc:docMk/>
          <pc:sldMk cId="2149027243" sldId="257"/>
        </pc:sldMkLst>
      </pc:sldChg>
      <pc:sldChg chg="del">
        <pc:chgData name="Baker, Kirk" userId="db297771-ee7e-47b9-ad4f-13b6498c1033" providerId="ADAL" clId="{F426395B-B708-410E-A4CB-F785B86F0E28}" dt="2025-03-03T20:36:50.579" v="2" actId="47"/>
        <pc:sldMkLst>
          <pc:docMk/>
          <pc:sldMk cId="4126447505" sldId="258"/>
        </pc:sldMkLst>
      </pc:sldChg>
      <pc:sldChg chg="del">
        <pc:chgData name="Baker, Kirk" userId="db297771-ee7e-47b9-ad4f-13b6498c1033" providerId="ADAL" clId="{F426395B-B708-410E-A4CB-F785B86F0E28}" dt="2025-03-03T20:36:51.179" v="3" actId="47"/>
        <pc:sldMkLst>
          <pc:docMk/>
          <pc:sldMk cId="1548877001" sldId="259"/>
        </pc:sldMkLst>
      </pc:sldChg>
      <pc:sldChg chg="del">
        <pc:chgData name="Baker, Kirk" userId="db297771-ee7e-47b9-ad4f-13b6498c1033" providerId="ADAL" clId="{F426395B-B708-410E-A4CB-F785B86F0E28}" dt="2025-03-03T20:36:51.424" v="4" actId="47"/>
        <pc:sldMkLst>
          <pc:docMk/>
          <pc:sldMk cId="2760729214" sldId="260"/>
        </pc:sldMkLst>
      </pc:sldChg>
      <pc:sldChg chg="del">
        <pc:chgData name="Baker, Kirk" userId="db297771-ee7e-47b9-ad4f-13b6498c1033" providerId="ADAL" clId="{F426395B-B708-410E-A4CB-F785B86F0E28}" dt="2025-03-03T20:36:52.057" v="5" actId="47"/>
        <pc:sldMkLst>
          <pc:docMk/>
          <pc:sldMk cId="1305118383" sldId="261"/>
        </pc:sldMkLst>
      </pc:sldChg>
      <pc:sldChg chg="del">
        <pc:chgData name="Baker, Kirk" userId="db297771-ee7e-47b9-ad4f-13b6498c1033" providerId="ADAL" clId="{F426395B-B708-410E-A4CB-F785B86F0E28}" dt="2025-03-03T20:36:56.040" v="6" actId="47"/>
        <pc:sldMkLst>
          <pc:docMk/>
          <pc:sldMk cId="1144894131" sldId="262"/>
        </pc:sldMkLst>
      </pc:sldChg>
      <pc:sldChg chg="del">
        <pc:chgData name="Baker, Kirk" userId="db297771-ee7e-47b9-ad4f-13b6498c1033" providerId="ADAL" clId="{F426395B-B708-410E-A4CB-F785B86F0E28}" dt="2025-03-03T20:36:57.003" v="7" actId="47"/>
        <pc:sldMkLst>
          <pc:docMk/>
          <pc:sldMk cId="1601182215" sldId="263"/>
        </pc:sldMkLst>
      </pc:sldChg>
      <pc:sldChg chg="addSp delSp modSp new mod modClrScheme chgLayout">
        <pc:chgData name="Baker, Kirk" userId="db297771-ee7e-47b9-ad4f-13b6498c1033" providerId="ADAL" clId="{F426395B-B708-410E-A4CB-F785B86F0E28}" dt="2025-03-13T14:10:57.471" v="882" actId="113"/>
        <pc:sldMkLst>
          <pc:docMk/>
          <pc:sldMk cId="1565728441" sldId="271"/>
        </pc:sldMkLst>
        <pc:spChg chg="del mod ord">
          <ac:chgData name="Baker, Kirk" userId="db297771-ee7e-47b9-ad4f-13b6498c1033" providerId="ADAL" clId="{F426395B-B708-410E-A4CB-F785B86F0E28}" dt="2025-03-11T16:29:12.813" v="10" actId="700"/>
          <ac:spMkLst>
            <pc:docMk/>
            <pc:sldMk cId="1565728441" sldId="271"/>
            <ac:spMk id="2" creationId="{83BC6800-83E7-D665-4341-1C4AF1AEE190}"/>
          </ac:spMkLst>
        </pc:spChg>
        <pc:spChg chg="del mod ord">
          <ac:chgData name="Baker, Kirk" userId="db297771-ee7e-47b9-ad4f-13b6498c1033" providerId="ADAL" clId="{F426395B-B708-410E-A4CB-F785B86F0E28}" dt="2025-03-11T16:29:12.813" v="10" actId="700"/>
          <ac:spMkLst>
            <pc:docMk/>
            <pc:sldMk cId="1565728441" sldId="271"/>
            <ac:spMk id="3" creationId="{F343365A-1A3D-6D11-CE75-C1AD3930971B}"/>
          </ac:spMkLst>
        </pc:spChg>
        <pc:spChg chg="add mod ord">
          <ac:chgData name="Baker, Kirk" userId="db297771-ee7e-47b9-ad4f-13b6498c1033" providerId="ADAL" clId="{F426395B-B708-410E-A4CB-F785B86F0E28}" dt="2025-03-11T16:39:28.035" v="510" actId="20577"/>
          <ac:spMkLst>
            <pc:docMk/>
            <pc:sldMk cId="1565728441" sldId="271"/>
            <ac:spMk id="5" creationId="{5C4B4A13-BA76-8312-504C-00508A5C1AAB}"/>
          </ac:spMkLst>
        </pc:spChg>
        <pc:spChg chg="add mod ord">
          <ac:chgData name="Baker, Kirk" userId="db297771-ee7e-47b9-ad4f-13b6498c1033" providerId="ADAL" clId="{F426395B-B708-410E-A4CB-F785B86F0E28}" dt="2025-03-13T14:10:57.471" v="882" actId="113"/>
          <ac:spMkLst>
            <pc:docMk/>
            <pc:sldMk cId="1565728441" sldId="271"/>
            <ac:spMk id="6" creationId="{7227283F-9712-8292-7C9E-D77E12E6C4A0}"/>
          </ac:spMkLst>
        </pc:spChg>
        <pc:picChg chg="add mod">
          <ac:chgData name="Baker, Kirk" userId="db297771-ee7e-47b9-ad4f-13b6498c1033" providerId="ADAL" clId="{F426395B-B708-410E-A4CB-F785B86F0E28}" dt="2025-03-11T16:33:22.921" v="206" actId="1076"/>
          <ac:picMkLst>
            <pc:docMk/>
            <pc:sldMk cId="1565728441" sldId="271"/>
            <ac:picMk id="4" creationId="{0189BE21-1EAA-29E8-773B-4C74693D6F73}"/>
          </ac:picMkLst>
        </pc:picChg>
        <pc:picChg chg="add mod">
          <ac:chgData name="Baker, Kirk" userId="db297771-ee7e-47b9-ad4f-13b6498c1033" providerId="ADAL" clId="{F426395B-B708-410E-A4CB-F785B86F0E28}" dt="2025-03-11T16:33:33.585" v="209" actId="1076"/>
          <ac:picMkLst>
            <pc:docMk/>
            <pc:sldMk cId="1565728441" sldId="271"/>
            <ac:picMk id="1026" creationId="{C2D086E9-6FB4-DDF8-3CA1-0EAA0E9BD1E5}"/>
          </ac:picMkLst>
        </pc:picChg>
      </pc:sldChg>
      <pc:sldChg chg="addSp modSp new mod">
        <pc:chgData name="Baker, Kirk" userId="db297771-ee7e-47b9-ad4f-13b6498c1033" providerId="ADAL" clId="{F426395B-B708-410E-A4CB-F785B86F0E28}" dt="2025-03-11T16:43:38.167" v="599" actId="1076"/>
        <pc:sldMkLst>
          <pc:docMk/>
          <pc:sldMk cId="1463049557" sldId="272"/>
        </pc:sldMkLst>
        <pc:spChg chg="mod">
          <ac:chgData name="Baker, Kirk" userId="db297771-ee7e-47b9-ad4f-13b6498c1033" providerId="ADAL" clId="{F426395B-B708-410E-A4CB-F785B86F0E28}" dt="2025-03-11T16:32:49.427" v="195" actId="207"/>
          <ac:spMkLst>
            <pc:docMk/>
            <pc:sldMk cId="1463049557" sldId="272"/>
            <ac:spMk id="2" creationId="{304E037B-FE3F-004D-47C0-EED39DAFC7EE}"/>
          </ac:spMkLst>
        </pc:spChg>
        <pc:spChg chg="add mod">
          <ac:chgData name="Baker, Kirk" userId="db297771-ee7e-47b9-ad4f-13b6498c1033" providerId="ADAL" clId="{F426395B-B708-410E-A4CB-F785B86F0E28}" dt="2025-03-11T16:43:38.167" v="599" actId="1076"/>
          <ac:spMkLst>
            <pc:docMk/>
            <pc:sldMk cId="1463049557" sldId="272"/>
            <ac:spMk id="4" creationId="{76F9739B-A9A0-D00D-1AF6-FF45E3F3C089}"/>
          </ac:spMkLst>
        </pc:spChg>
        <pc:picChg chg="add mod">
          <ac:chgData name="Baker, Kirk" userId="db297771-ee7e-47b9-ad4f-13b6498c1033" providerId="ADAL" clId="{F426395B-B708-410E-A4CB-F785B86F0E28}" dt="2025-03-11T16:32:00.271" v="123" actId="1076"/>
          <ac:picMkLst>
            <pc:docMk/>
            <pc:sldMk cId="1463049557" sldId="272"/>
            <ac:picMk id="2050" creationId="{3D147760-5858-4156-B14C-D009982CEB0E}"/>
          </ac:picMkLst>
        </pc:picChg>
      </pc:sldChg>
    </pc:docChg>
  </pc:docChgLst>
  <pc:docChgLst>
    <pc:chgData name="Baker, Kirk" userId="db297771-ee7e-47b9-ad4f-13b6498c1033" providerId="ADAL" clId="{F57093D2-A16C-4464-8C86-3C1E3F5E4027}"/>
    <pc:docChg chg="addSld modSld">
      <pc:chgData name="Baker, Kirk" userId="db297771-ee7e-47b9-ad4f-13b6498c1033" providerId="ADAL" clId="{F57093D2-A16C-4464-8C86-3C1E3F5E4027}" dt="2024-03-20T19:45:23.053" v="30" actId="20577"/>
      <pc:docMkLst>
        <pc:docMk/>
      </pc:docMkLst>
      <pc:sldChg chg="addSp modSp mod">
        <pc:chgData name="Baker, Kirk" userId="db297771-ee7e-47b9-ad4f-13b6498c1033" providerId="ADAL" clId="{F57093D2-A16C-4464-8C86-3C1E3F5E4027}" dt="2024-03-20T19:27:30.427" v="1" actId="1035"/>
        <pc:sldMkLst>
          <pc:docMk/>
          <pc:sldMk cId="1144894131" sldId="262"/>
        </pc:sldMkLst>
        <pc:picChg chg="add mod">
          <ac:chgData name="Baker, Kirk" userId="db297771-ee7e-47b9-ad4f-13b6498c1033" providerId="ADAL" clId="{F57093D2-A16C-4464-8C86-3C1E3F5E4027}" dt="2024-03-20T19:27:30.427" v="1" actId="1035"/>
          <ac:picMkLst>
            <pc:docMk/>
            <pc:sldMk cId="1144894131" sldId="262"/>
            <ac:picMk id="5" creationId="{49801292-3E37-1223-6A9B-5B5FEE83DF0E}"/>
          </ac:picMkLst>
        </pc:picChg>
      </pc:sldChg>
      <pc:sldChg chg="modSp new mod">
        <pc:chgData name="Baker, Kirk" userId="db297771-ee7e-47b9-ad4f-13b6498c1033" providerId="ADAL" clId="{F57093D2-A16C-4464-8C86-3C1E3F5E4027}" dt="2024-03-20T19:45:23.053" v="30" actId="20577"/>
        <pc:sldMkLst>
          <pc:docMk/>
          <pc:sldMk cId="1601182215" sldId="263"/>
        </pc:sldMkLst>
        <pc:spChg chg="mod">
          <ac:chgData name="Baker, Kirk" userId="db297771-ee7e-47b9-ad4f-13b6498c1033" providerId="ADAL" clId="{F57093D2-A16C-4464-8C86-3C1E3F5E4027}" dt="2024-03-20T19:45:23.053" v="30" actId="20577"/>
          <ac:spMkLst>
            <pc:docMk/>
            <pc:sldMk cId="1601182215" sldId="263"/>
            <ac:spMk id="3" creationId="{C4E8CA32-5160-8217-E9E7-BDC7AE3522B1}"/>
          </ac:spMkLst>
        </pc:spChg>
      </pc:sldChg>
    </pc:docChg>
  </pc:docChgLst>
  <pc:docChgLst>
    <pc:chgData name="Baker, Kirk" userId="db297771-ee7e-47b9-ad4f-13b6498c1033" providerId="ADAL" clId="{E11BE7AF-79AD-4971-897E-A70EDD4B5B1E}"/>
    <pc:docChg chg="addSld modSld">
      <pc:chgData name="Baker, Kirk" userId="db297771-ee7e-47b9-ad4f-13b6498c1033" providerId="ADAL" clId="{E11BE7AF-79AD-4971-897E-A70EDD4B5B1E}" dt="2025-03-03T15:34:21.127" v="36" actId="1076"/>
      <pc:docMkLst>
        <pc:docMk/>
      </pc:docMkLst>
      <pc:sldChg chg="addSp delSp modSp new mod">
        <pc:chgData name="Baker, Kirk" userId="db297771-ee7e-47b9-ad4f-13b6498c1033" providerId="ADAL" clId="{E11BE7AF-79AD-4971-897E-A70EDD4B5B1E}" dt="2025-03-03T15:32:19.796" v="3" actId="962"/>
        <pc:sldMkLst>
          <pc:docMk/>
          <pc:sldMk cId="3891202476" sldId="264"/>
        </pc:sldMkLst>
        <pc:spChg chg="del">
          <ac:chgData name="Baker, Kirk" userId="db297771-ee7e-47b9-ad4f-13b6498c1033" providerId="ADAL" clId="{E11BE7AF-79AD-4971-897E-A70EDD4B5B1E}" dt="2025-03-03T15:32:17.561" v="1"/>
          <ac:spMkLst>
            <pc:docMk/>
            <pc:sldMk cId="3891202476" sldId="264"/>
            <ac:spMk id="3" creationId="{E2CCC3F9-A7E6-EF3B-8262-E39DCDDBB827}"/>
          </ac:spMkLst>
        </pc:spChg>
        <pc:picChg chg="add mod">
          <ac:chgData name="Baker, Kirk" userId="db297771-ee7e-47b9-ad4f-13b6498c1033" providerId="ADAL" clId="{E11BE7AF-79AD-4971-897E-A70EDD4B5B1E}" dt="2025-03-03T15:32:19.796" v="3" actId="962"/>
          <ac:picMkLst>
            <pc:docMk/>
            <pc:sldMk cId="3891202476" sldId="264"/>
            <ac:picMk id="5" creationId="{74674A91-FFC7-86E1-EDEF-76BAA7D8791A}"/>
          </ac:picMkLst>
        </pc:picChg>
      </pc:sldChg>
      <pc:sldChg chg="addSp delSp modSp new mod">
        <pc:chgData name="Baker, Kirk" userId="db297771-ee7e-47b9-ad4f-13b6498c1033" providerId="ADAL" clId="{E11BE7AF-79AD-4971-897E-A70EDD4B5B1E}" dt="2025-03-03T15:32:37.849" v="8" actId="27614"/>
        <pc:sldMkLst>
          <pc:docMk/>
          <pc:sldMk cId="2759766129" sldId="265"/>
        </pc:sldMkLst>
        <pc:spChg chg="del">
          <ac:chgData name="Baker, Kirk" userId="db297771-ee7e-47b9-ad4f-13b6498c1033" providerId="ADAL" clId="{E11BE7AF-79AD-4971-897E-A70EDD4B5B1E}" dt="2025-03-03T15:32:36.984" v="7"/>
          <ac:spMkLst>
            <pc:docMk/>
            <pc:sldMk cId="2759766129" sldId="265"/>
            <ac:spMk id="3" creationId="{4D5E32FF-9C7E-06A7-5F5E-5A72A8B7AC5D}"/>
          </ac:spMkLst>
        </pc:spChg>
        <pc:picChg chg="add mod">
          <ac:chgData name="Baker, Kirk" userId="db297771-ee7e-47b9-ad4f-13b6498c1033" providerId="ADAL" clId="{E11BE7AF-79AD-4971-897E-A70EDD4B5B1E}" dt="2025-03-03T15:32:37.849" v="8" actId="27614"/>
          <ac:picMkLst>
            <pc:docMk/>
            <pc:sldMk cId="2759766129" sldId="265"/>
            <ac:picMk id="5" creationId="{67F9C649-F695-5156-131B-F660B17C189E}"/>
          </ac:picMkLst>
        </pc:picChg>
      </pc:sldChg>
      <pc:sldChg chg="addSp delSp modSp new mod">
        <pc:chgData name="Baker, Kirk" userId="db297771-ee7e-47b9-ad4f-13b6498c1033" providerId="ADAL" clId="{E11BE7AF-79AD-4971-897E-A70EDD4B5B1E}" dt="2025-03-03T15:32:43.412" v="11" actId="962"/>
        <pc:sldMkLst>
          <pc:docMk/>
          <pc:sldMk cId="2348760680" sldId="266"/>
        </pc:sldMkLst>
        <pc:spChg chg="del">
          <ac:chgData name="Baker, Kirk" userId="db297771-ee7e-47b9-ad4f-13b6498c1033" providerId="ADAL" clId="{E11BE7AF-79AD-4971-897E-A70EDD4B5B1E}" dt="2025-03-03T15:32:42.548" v="9"/>
          <ac:spMkLst>
            <pc:docMk/>
            <pc:sldMk cId="2348760680" sldId="266"/>
            <ac:spMk id="3" creationId="{CD399A22-DEAF-DB57-8317-1439D0F53477}"/>
          </ac:spMkLst>
        </pc:spChg>
        <pc:picChg chg="add mod">
          <ac:chgData name="Baker, Kirk" userId="db297771-ee7e-47b9-ad4f-13b6498c1033" providerId="ADAL" clId="{E11BE7AF-79AD-4971-897E-A70EDD4B5B1E}" dt="2025-03-03T15:32:43.412" v="11" actId="962"/>
          <ac:picMkLst>
            <pc:docMk/>
            <pc:sldMk cId="2348760680" sldId="266"/>
            <ac:picMk id="5" creationId="{F425109D-0B7E-AAFA-C181-D1DAABB7675A}"/>
          </ac:picMkLst>
        </pc:picChg>
      </pc:sldChg>
      <pc:sldChg chg="addSp delSp modSp new mod">
        <pc:chgData name="Baker, Kirk" userId="db297771-ee7e-47b9-ad4f-13b6498c1033" providerId="ADAL" clId="{E11BE7AF-79AD-4971-897E-A70EDD4B5B1E}" dt="2025-03-03T15:32:51.032" v="16" actId="962"/>
        <pc:sldMkLst>
          <pc:docMk/>
          <pc:sldMk cId="3327653274" sldId="267"/>
        </pc:sldMkLst>
        <pc:spChg chg="del">
          <ac:chgData name="Baker, Kirk" userId="db297771-ee7e-47b9-ad4f-13b6498c1033" providerId="ADAL" clId="{E11BE7AF-79AD-4971-897E-A70EDD4B5B1E}" dt="2025-03-03T15:32:50.025" v="14"/>
          <ac:spMkLst>
            <pc:docMk/>
            <pc:sldMk cId="3327653274" sldId="267"/>
            <ac:spMk id="3" creationId="{B9DF6FEA-019F-15A3-7583-A8C3CB4CC117}"/>
          </ac:spMkLst>
        </pc:spChg>
        <pc:picChg chg="add mod">
          <ac:chgData name="Baker, Kirk" userId="db297771-ee7e-47b9-ad4f-13b6498c1033" providerId="ADAL" clId="{E11BE7AF-79AD-4971-897E-A70EDD4B5B1E}" dt="2025-03-03T15:32:51.032" v="16" actId="962"/>
          <ac:picMkLst>
            <pc:docMk/>
            <pc:sldMk cId="3327653274" sldId="267"/>
            <ac:picMk id="5" creationId="{72208F45-8E37-8DC1-941E-FB5C1B6B2CA6}"/>
          </ac:picMkLst>
        </pc:picChg>
      </pc:sldChg>
      <pc:sldChg chg="addSp delSp modSp new mod">
        <pc:chgData name="Baker, Kirk" userId="db297771-ee7e-47b9-ad4f-13b6498c1033" providerId="ADAL" clId="{E11BE7AF-79AD-4971-897E-A70EDD4B5B1E}" dt="2025-03-03T15:32:59.245" v="19" actId="962"/>
        <pc:sldMkLst>
          <pc:docMk/>
          <pc:sldMk cId="3397044830" sldId="268"/>
        </pc:sldMkLst>
        <pc:spChg chg="del">
          <ac:chgData name="Baker, Kirk" userId="db297771-ee7e-47b9-ad4f-13b6498c1033" providerId="ADAL" clId="{E11BE7AF-79AD-4971-897E-A70EDD4B5B1E}" dt="2025-03-03T15:32:58.382" v="17"/>
          <ac:spMkLst>
            <pc:docMk/>
            <pc:sldMk cId="3397044830" sldId="268"/>
            <ac:spMk id="3" creationId="{73DBA745-E4C5-5D64-F1D3-8CA9F4F4A8C9}"/>
          </ac:spMkLst>
        </pc:spChg>
        <pc:picChg chg="add mod">
          <ac:chgData name="Baker, Kirk" userId="db297771-ee7e-47b9-ad4f-13b6498c1033" providerId="ADAL" clId="{E11BE7AF-79AD-4971-897E-A70EDD4B5B1E}" dt="2025-03-03T15:32:59.245" v="19" actId="962"/>
          <ac:picMkLst>
            <pc:docMk/>
            <pc:sldMk cId="3397044830" sldId="268"/>
            <ac:picMk id="5" creationId="{12A9D8D3-D5AD-CD87-AFC3-1E0348BEBCDE}"/>
          </ac:picMkLst>
        </pc:picChg>
      </pc:sldChg>
      <pc:sldChg chg="addSp delSp modSp new mod">
        <pc:chgData name="Baker, Kirk" userId="db297771-ee7e-47b9-ad4f-13b6498c1033" providerId="ADAL" clId="{E11BE7AF-79AD-4971-897E-A70EDD4B5B1E}" dt="2025-03-03T15:33:17.296" v="22" actId="962"/>
        <pc:sldMkLst>
          <pc:docMk/>
          <pc:sldMk cId="4067833769" sldId="269"/>
        </pc:sldMkLst>
        <pc:spChg chg="del">
          <ac:chgData name="Baker, Kirk" userId="db297771-ee7e-47b9-ad4f-13b6498c1033" providerId="ADAL" clId="{E11BE7AF-79AD-4971-897E-A70EDD4B5B1E}" dt="2025-03-03T15:33:16.370" v="20"/>
          <ac:spMkLst>
            <pc:docMk/>
            <pc:sldMk cId="4067833769" sldId="269"/>
            <ac:spMk id="3" creationId="{BEE18A81-0BD6-AF61-EDB6-6E1007CF031B}"/>
          </ac:spMkLst>
        </pc:spChg>
        <pc:picChg chg="add mod">
          <ac:chgData name="Baker, Kirk" userId="db297771-ee7e-47b9-ad4f-13b6498c1033" providerId="ADAL" clId="{E11BE7AF-79AD-4971-897E-A70EDD4B5B1E}" dt="2025-03-03T15:33:17.296" v="22" actId="962"/>
          <ac:picMkLst>
            <pc:docMk/>
            <pc:sldMk cId="4067833769" sldId="269"/>
            <ac:picMk id="5" creationId="{8AAD6BBB-E101-294C-54C7-4387448C84DF}"/>
          </ac:picMkLst>
        </pc:picChg>
      </pc:sldChg>
      <pc:sldChg chg="addSp delSp modSp new mod">
        <pc:chgData name="Baker, Kirk" userId="db297771-ee7e-47b9-ad4f-13b6498c1033" providerId="ADAL" clId="{E11BE7AF-79AD-4971-897E-A70EDD4B5B1E}" dt="2025-03-03T15:34:21.127" v="36" actId="1076"/>
        <pc:sldMkLst>
          <pc:docMk/>
          <pc:sldMk cId="820492229" sldId="270"/>
        </pc:sldMkLst>
        <pc:spChg chg="del">
          <ac:chgData name="Baker, Kirk" userId="db297771-ee7e-47b9-ad4f-13b6498c1033" providerId="ADAL" clId="{E11BE7AF-79AD-4971-897E-A70EDD4B5B1E}" dt="2025-03-03T15:34:01.312" v="24"/>
          <ac:spMkLst>
            <pc:docMk/>
            <pc:sldMk cId="820492229" sldId="270"/>
            <ac:spMk id="3" creationId="{F9F88AD7-6DEE-F3A1-CCFD-FEA396D0BBAF}"/>
          </ac:spMkLst>
        </pc:spChg>
        <pc:picChg chg="add mod">
          <ac:chgData name="Baker, Kirk" userId="db297771-ee7e-47b9-ad4f-13b6498c1033" providerId="ADAL" clId="{E11BE7AF-79AD-4971-897E-A70EDD4B5B1E}" dt="2025-03-03T15:34:21.127" v="36" actId="1076"/>
          <ac:picMkLst>
            <pc:docMk/>
            <pc:sldMk cId="820492229" sldId="270"/>
            <ac:picMk id="5" creationId="{6ABA582C-F141-F2C0-4F9C-ABC017DE210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105B3-938C-5D85-9F7A-F17E794109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E69CC-B1D4-7337-8ED1-711CBB7E0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46744-77A0-7D77-8B20-693C7912D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BA9C3-B899-9DE9-DF8D-CD6F299E1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6BB5-3918-03AB-C520-D6D332BDD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6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7C76B-CAA7-03BF-847F-A706DD3B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A81ACE-CDFA-7B85-69DF-B8C82A731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0940F-8446-82A0-AEAE-C72CF59AC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8DD4-B36E-1F7B-9436-39E6AB6C9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6D0D6-03DB-2613-506B-6DB276F6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76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F39531-3102-2CAD-69C5-53D2F4BBBE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7154A4-9DE9-7251-46C3-55A22D1F8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0632B-A79C-55F2-CA17-C241139B6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B91A5-A42B-298E-3148-AAF5699B5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9FCAE-DA4B-61B8-04EA-88438C67A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6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5C648-EBC5-E1D9-37FE-7FD1E7D3F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5BAB7-D20A-F041-90F8-41AE46B0A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3A108-C337-5439-284A-58416F86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28F4F-EA28-5A14-AF4C-A684E454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BED49-5AAA-3F71-D1C1-0F4C22D92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065A-3172-1F43-EAFE-C3A688160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65FE2-A327-DF0C-706B-22633F956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BF04C-3064-2503-2FF4-805E8AE8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B16F7-0447-8D11-F18E-EE36C95AD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6BB67-E4C2-4C8C-DFD9-511782EB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67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ABB45-5656-C720-552D-C4DEEE41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3F1C9-E203-FBF9-5629-EEEEAE644D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2BB71-E8F3-568E-CB5B-C53A412FF6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3D8B82-062B-EC11-5471-46D0C0812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2ABB3E-C1C9-3952-A5AE-4E388812F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D8F03-A8F5-10CB-869F-F2D5C6458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05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1974-C6B0-31BA-5A91-A9963C057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D1F29-D7ED-7A10-0730-15A5E4AE4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B59C9-82E7-944C-5909-338D4851B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61D8D-0AA2-382B-7BE5-351F6DDEA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E31F1B-7D52-372F-0553-52BF360EB7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E01AAA-93E3-1E0C-700E-C1FE4AF0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592B05-F93B-F37D-18D5-FDB3DF99C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83C46-8636-172D-5191-0BDC21F0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77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51D5D-1501-7C51-FEA0-9067E13D7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FFA5D0-521A-2AD6-4273-F93DDC68E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111D73-D9BA-1559-FA32-FB55437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17D2C-3DA1-B8D1-31E1-67A4C270F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03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E658A9-B220-C075-C71A-ED66A8506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6EF8CE-F64E-54E1-2FD2-E8F7A137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E42D1-E9D9-EACA-41FF-4F4F1BB3F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7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DCE0D-9894-5B2C-A273-5E9DA4FD3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DBB1D-F030-7622-71D8-823EF5BF0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B9DA-B186-32C0-3651-E37638091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BE686-C19D-E1CC-7B53-D06F11375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18408B-E929-A361-978B-DA9EF67DE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1E578-3214-244E-D754-4319F1921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0240C-B142-329F-DB9A-5EB681892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E71F0-6AE7-835B-9CF5-70666DD16B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C1954-0886-E354-0CA6-7BFFE8B88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A7A65-2979-3F84-C654-A0B63CDD0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5AE09C-133B-906A-F242-DC2BE97B0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1AE68-09FA-7DC8-D4D4-B0ED4D81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4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6A4567-D791-0D2F-5633-CBE9658DD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64DC43-83F5-BEDC-AF06-D947D15B8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B3FC1-0948-72B5-57F1-38BD07F1B7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695C9-F365-49EE-9C12-D8EEAAD131A5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73899-1D86-8FDD-D43A-2418E63AB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62FA4-C1C6-33FC-FDD9-DADCD2EFF5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41D8-B630-472D-AC06-0B0D1ED18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0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E037B-FE3F-004D-47C0-EED39DAFC7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</a:rPr>
              <a:t>O3 Dry Deposition Evaluation </a:t>
            </a:r>
            <a:r>
              <a:rPr lang="en-US" sz="3600" dirty="0"/>
              <a:t>at Bondville, IL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March 2025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8F9E7A-9BAC-334C-C320-50A1A3681D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D147760-5858-4156-B14C-D009982CE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2038"/>
            <a:ext cx="12192000" cy="183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F9739B-A9A0-D00D-1AF6-FF45E3F3C089}"/>
              </a:ext>
            </a:extLst>
          </p:cNvPr>
          <p:cNvSpPr txBox="1"/>
          <p:nvPr/>
        </p:nvSpPr>
        <p:spPr>
          <a:xfrm>
            <a:off x="59634" y="5432425"/>
            <a:ext cx="4638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Picture courtesy of CASTNET </a:t>
            </a:r>
          </a:p>
        </p:txBody>
      </p:sp>
    </p:spTree>
    <p:extLst>
      <p:ext uri="{BB962C8B-B14F-4D97-AF65-F5344CB8AC3E}">
        <p14:creationId xmlns:p14="http://schemas.microsoft.com/office/powerpoint/2010/main" val="146304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4B4A13-BA76-8312-504C-00508A5C1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Bondville, IL supersite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27283F-9712-8292-7C9E-D77E12E6C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O3 dry deposition measurements at Bondville in 2023 and 2024 at part of the CR0PS field study</a:t>
            </a:r>
          </a:p>
          <a:p>
            <a:r>
              <a:rPr lang="en-US" dirty="0"/>
              <a:t>CASTNET site</a:t>
            </a:r>
          </a:p>
          <a:p>
            <a:pPr lvl="1"/>
            <a:r>
              <a:rPr lang="en-US" dirty="0"/>
              <a:t>O3, NO, NOY, CO</a:t>
            </a:r>
          </a:p>
          <a:p>
            <a:pPr lvl="1"/>
            <a:r>
              <a:rPr lang="en-US" dirty="0"/>
              <a:t>WS, WD, SOLRAD, RH, T</a:t>
            </a:r>
          </a:p>
          <a:p>
            <a:r>
              <a:rPr lang="en-US" dirty="0"/>
              <a:t>Other co-located network sites:</a:t>
            </a:r>
          </a:p>
          <a:p>
            <a:pPr lvl="1"/>
            <a:r>
              <a:rPr lang="en-US" b="1" dirty="0"/>
              <a:t>SURFRAD, AERONET</a:t>
            </a:r>
            <a:r>
              <a:rPr lang="en-US" dirty="0"/>
              <a:t>, NADP/NTN, NADP/MDN, </a:t>
            </a:r>
            <a:r>
              <a:rPr lang="en-US" dirty="0" err="1"/>
              <a:t>AMoN</a:t>
            </a:r>
            <a:r>
              <a:rPr lang="en-US" dirty="0"/>
              <a:t>, IMPROVE</a:t>
            </a:r>
          </a:p>
          <a:p>
            <a:pPr lvl="1"/>
            <a:r>
              <a:rPr lang="en-US" dirty="0" err="1"/>
              <a:t>PurpleAir</a:t>
            </a:r>
            <a:r>
              <a:rPr lang="en-US" dirty="0"/>
              <a:t> PM2.5 (started in Oct 2024)</a:t>
            </a:r>
          </a:p>
          <a:p>
            <a:pPr lvl="1"/>
            <a:r>
              <a:rPr lang="en-US" dirty="0" err="1"/>
              <a:t>Ameriflux</a:t>
            </a:r>
            <a:r>
              <a:rPr lang="en-US" dirty="0"/>
              <a:t> discontinued and not available for 2023 or later</a:t>
            </a:r>
          </a:p>
          <a:p>
            <a:endParaRPr lang="en-US" dirty="0"/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0189BE21-1EAA-29E8-773B-4C74693D6F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41" b="-790"/>
          <a:stretch/>
        </p:blipFill>
        <p:spPr>
          <a:xfrm>
            <a:off x="6208645" y="1756949"/>
            <a:ext cx="4610787" cy="3982043"/>
          </a:xfrm>
          <a:prstGeom prst="rect">
            <a:avLst/>
          </a:prstGeom>
        </p:spPr>
      </p:pic>
      <p:pic>
        <p:nvPicPr>
          <p:cNvPr id="1026" name="Picture 2" descr="Bondville SurfRad station">
            <a:extLst>
              <a:ext uri="{FF2B5EF4-FFF2-40B4-BE49-F238E27FC236}">
                <a16:creationId xmlns:a16="http://schemas.microsoft.com/office/drawing/2014/main" id="{C2D086E9-6FB4-DDF8-3CA1-0EAA0E9BD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639" y="3752506"/>
            <a:ext cx="2433006" cy="250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728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F8F93-849F-3B75-581D-82860D878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text, writing implement, pencil, stationary&#10;&#10;AI-generated content may be incorrect.">
            <a:extLst>
              <a:ext uri="{FF2B5EF4-FFF2-40B4-BE49-F238E27FC236}">
                <a16:creationId xmlns:a16="http://schemas.microsoft.com/office/drawing/2014/main" id="{6ABA582C-F141-F2C0-4F9C-ABC017DE2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232" y="571500"/>
            <a:ext cx="7143750" cy="5715000"/>
          </a:xfrm>
        </p:spPr>
      </p:pic>
    </p:spTree>
    <p:extLst>
      <p:ext uri="{BB962C8B-B14F-4D97-AF65-F5344CB8AC3E}">
        <p14:creationId xmlns:p14="http://schemas.microsoft.com/office/powerpoint/2010/main" val="820492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5D331-2E1D-B3F7-17F9-801C48ED3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hart&#10;&#10;AI-generated content may be incorrect.">
            <a:extLst>
              <a:ext uri="{FF2B5EF4-FFF2-40B4-BE49-F238E27FC236}">
                <a16:creationId xmlns:a16="http://schemas.microsoft.com/office/drawing/2014/main" id="{74674A91-FFC7-86E1-EDEF-76BAA7D87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96294"/>
            <a:ext cx="9525000" cy="3810000"/>
          </a:xfrm>
        </p:spPr>
      </p:pic>
    </p:spTree>
    <p:extLst>
      <p:ext uri="{BB962C8B-B14F-4D97-AF65-F5344CB8AC3E}">
        <p14:creationId xmlns:p14="http://schemas.microsoft.com/office/powerpoint/2010/main" val="3891202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7DCBF-91EC-6860-A49D-DAAE73C4D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hart&#10;&#10;AI-generated content may be incorrect.">
            <a:extLst>
              <a:ext uri="{FF2B5EF4-FFF2-40B4-BE49-F238E27FC236}">
                <a16:creationId xmlns:a16="http://schemas.microsoft.com/office/drawing/2014/main" id="{67F9C649-F695-5156-131B-F660B17C18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96294"/>
            <a:ext cx="9525000" cy="3810000"/>
          </a:xfrm>
        </p:spPr>
      </p:pic>
    </p:spTree>
    <p:extLst>
      <p:ext uri="{BB962C8B-B14F-4D97-AF65-F5344CB8AC3E}">
        <p14:creationId xmlns:p14="http://schemas.microsoft.com/office/powerpoint/2010/main" val="2759766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7CA6-7D17-B291-FD46-B55F66012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hart&#10;&#10;AI-generated content may be incorrect.">
            <a:extLst>
              <a:ext uri="{FF2B5EF4-FFF2-40B4-BE49-F238E27FC236}">
                <a16:creationId xmlns:a16="http://schemas.microsoft.com/office/drawing/2014/main" id="{F425109D-0B7E-AAFA-C181-D1DAABB767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96294"/>
            <a:ext cx="9525000" cy="3810000"/>
          </a:xfrm>
        </p:spPr>
      </p:pic>
    </p:spTree>
    <p:extLst>
      <p:ext uri="{BB962C8B-B14F-4D97-AF65-F5344CB8AC3E}">
        <p14:creationId xmlns:p14="http://schemas.microsoft.com/office/powerpoint/2010/main" val="2348760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1818-405F-0E5E-E207-27742CC0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hart, histogram&#10;&#10;AI-generated content may be incorrect.">
            <a:extLst>
              <a:ext uri="{FF2B5EF4-FFF2-40B4-BE49-F238E27FC236}">
                <a16:creationId xmlns:a16="http://schemas.microsoft.com/office/drawing/2014/main" id="{72208F45-8E37-8DC1-941E-FB5C1B6B2C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96294"/>
            <a:ext cx="9525000" cy="3810000"/>
          </a:xfrm>
        </p:spPr>
      </p:pic>
    </p:spTree>
    <p:extLst>
      <p:ext uri="{BB962C8B-B14F-4D97-AF65-F5344CB8AC3E}">
        <p14:creationId xmlns:p14="http://schemas.microsoft.com/office/powerpoint/2010/main" val="332765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360A2-0033-C3B7-F851-62D24A993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hart&#10;&#10;AI-generated content may be incorrect.">
            <a:extLst>
              <a:ext uri="{FF2B5EF4-FFF2-40B4-BE49-F238E27FC236}">
                <a16:creationId xmlns:a16="http://schemas.microsoft.com/office/drawing/2014/main" id="{12A9D8D3-D5AD-CD87-AFC3-1E0348BEBC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96294"/>
            <a:ext cx="9525000" cy="3810000"/>
          </a:xfrm>
        </p:spPr>
      </p:pic>
    </p:spTree>
    <p:extLst>
      <p:ext uri="{BB962C8B-B14F-4D97-AF65-F5344CB8AC3E}">
        <p14:creationId xmlns:p14="http://schemas.microsoft.com/office/powerpoint/2010/main" val="3397044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C96D2-0208-0881-B4A2-7E60B718E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chart&#10;&#10;AI-generated content may be incorrect.">
            <a:extLst>
              <a:ext uri="{FF2B5EF4-FFF2-40B4-BE49-F238E27FC236}">
                <a16:creationId xmlns:a16="http://schemas.microsoft.com/office/drawing/2014/main" id="{8AAD6BBB-E101-294C-54C7-4387448C8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96294"/>
            <a:ext cx="9525000" cy="3810000"/>
          </a:xfrm>
        </p:spPr>
      </p:pic>
    </p:spTree>
    <p:extLst>
      <p:ext uri="{BB962C8B-B14F-4D97-AF65-F5344CB8AC3E}">
        <p14:creationId xmlns:p14="http://schemas.microsoft.com/office/powerpoint/2010/main" val="4067833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93</Words>
  <Application>Microsoft Office PowerPoint</Application>
  <PresentationFormat>Widescreen</PresentationFormat>
  <Paragraphs>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O3 Dry Deposition Evaluation at Bondville, IL  March 2025 </vt:lpstr>
      <vt:lpstr>Bondville, IL supersite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dcterms:created xsi:type="dcterms:W3CDTF">2024-03-20T19:09:24Z</dcterms:created>
  <dcterms:modified xsi:type="dcterms:W3CDTF">2025-03-13T14:10:59Z</dcterms:modified>
</cp:coreProperties>
</file>